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/>
              <a:t>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Chemical Reaction Rates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8.5-5  Modes of Mixed Inhibition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05903" cy="4114800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8.6-1  Urea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614855" cy="457200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8.6-2  Hydrolysis of Arginine to Ornithine and Urea by Arginase</a:t>
            </a:r>
            <a:br>
              <a:rPr lang="en-US" sz="2000" dirty="0"/>
            </a:br>
            <a:r>
              <a:rPr lang="en-US" sz="2000" dirty="0" smtClean="0"/>
              <a:t>(</a:t>
            </a:r>
            <a:r>
              <a:rPr lang="en-US" sz="2000" dirty="0" smtClean="0"/>
              <a:t>courtesy </a:t>
            </a:r>
            <a:r>
              <a:rPr lang="en-US" sz="2000" dirty="0" smtClean="0"/>
              <a:t>of Joanna </a:t>
            </a:r>
            <a:r>
              <a:rPr lang="en-US" sz="2000" dirty="0" err="1" smtClean="0"/>
              <a:t>Ramage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56" y="1600199"/>
            <a:ext cx="5378842" cy="475488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Figure 8.6-3   Response of a Urea Cycle to a Doubling of the Ammonia Input (</a:t>
            </a:r>
            <a:r>
              <a:rPr lang="en-US" sz="2000" i="1" dirty="0">
                <a:sym typeface="Symbol"/>
              </a:rPr>
              <a:t></a:t>
            </a:r>
            <a:r>
              <a:rPr lang="en-US" sz="2000" baseline="-25000" dirty="0"/>
              <a:t>1</a:t>
            </a:r>
            <a:r>
              <a:rPr lang="en-US" sz="2000" dirty="0"/>
              <a:t>=2</a:t>
            </a:r>
            <a:r>
              <a:rPr lang="en-US" sz="2000" dirty="0" smtClean="0"/>
              <a:t>)</a:t>
            </a:r>
            <a:r>
              <a:rPr lang="en-US" sz="2000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29227" cy="3931920"/>
          </a:xfrm>
        </p:spPr>
      </p:pic>
    </p:spTree>
    <p:extLst>
      <p:ext uri="{BB962C8B-B14F-4D97-AF65-F5344CB8AC3E}">
        <p14:creationId xmlns:p14="http://schemas.microsoft.com/office/powerpoint/2010/main" val="342908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8.2-1  Oxygen-Hemoglobin Reaction Dynamics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Closed Well-Mixed Reactor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6225380" cy="521208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8.2-2  Reaction Path in the Transition-State Theory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25172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8.4-1  Monovalent Binding Dynamics in a Closed Well-Mixed Reactor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6219104" cy="530352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8.4-2  Competitive Binding Dynamics in a Closed Well-Mixed Reactor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634400" cy="374904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8.5-1  Hydrolysis of Urea into Ammonia and Carbon Dioxide by Urease </a:t>
            </a:r>
            <a:br>
              <a:rPr lang="en-US" sz="2000" dirty="0"/>
            </a:br>
            <a:r>
              <a:rPr lang="en-US" sz="2000" dirty="0"/>
              <a:t>                                  </a:t>
            </a:r>
            <a:r>
              <a:rPr lang="en-US" sz="2000" dirty="0" smtClean="0"/>
              <a:t>(courtesy of Joanna </a:t>
            </a:r>
            <a:r>
              <a:rPr lang="en-US" sz="2000" dirty="0" err="1" smtClean="0"/>
              <a:t>Ramage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8"/>
            <a:ext cx="8686800" cy="2547839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8.5-2  Saturation Kinetics of a Single Substrate Enzyme Reaction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994798" cy="521208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8.5-3  Reaction Schemes for Enzyme </a:t>
            </a:r>
            <a:r>
              <a:rPr lang="en-US" sz="2000" dirty="0" smtClean="0"/>
              <a:t>Inhibition</a:t>
            </a:r>
            <a:br>
              <a:rPr lang="en-US" sz="2000" dirty="0" smtClean="0"/>
            </a:br>
            <a:r>
              <a:rPr lang="en-US" sz="2000" dirty="0" smtClean="0"/>
              <a:t>(courtesy of Joanna </a:t>
            </a:r>
            <a:r>
              <a:rPr lang="en-US" sz="2000" dirty="0" err="1" smtClean="0"/>
              <a:t>Ramage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744845" cy="356616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8.5-4   Competitive Inhibition of Substrate 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</a:t>
            </a:r>
            <a:r>
              <a:rPr lang="en-US" sz="2000" dirty="0"/>
              <a:t>Inhibitor I </a:t>
            </a:r>
            <a:r>
              <a:rPr lang="en-US" sz="2000" dirty="0" smtClean="0"/>
              <a:t>at </a:t>
            </a:r>
            <a:r>
              <a:rPr lang="en-US" sz="2000" dirty="0"/>
              <a:t>a Single Active Site.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286001" cy="502920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110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Chapter 8 Chemical Reaction Rates</vt:lpstr>
      <vt:lpstr>Figure 8.2-1  Oxygen-Hemoglobin Reaction Dynamics  in a Closed Well-Mixed Reactor</vt:lpstr>
      <vt:lpstr>Figure 8.2-2  Reaction Path in the Transition-State Theory</vt:lpstr>
      <vt:lpstr>Figure 8.4-1  Monovalent Binding Dynamics in a Closed Well-Mixed Reactor</vt:lpstr>
      <vt:lpstr>Figure 8.4-2  Competitive Binding Dynamics in a Closed Well-Mixed Reactor</vt:lpstr>
      <vt:lpstr>Figure 8.5-1  Hydrolysis of Urea into Ammonia and Carbon Dioxide by Urease                                    (courtesy of Joanna Ramage)</vt:lpstr>
      <vt:lpstr>Figure 8.5-2  Saturation Kinetics of a Single Substrate Enzyme Reaction</vt:lpstr>
      <vt:lpstr>Figure 8.5-3  Reaction Schemes for Enzyme Inhibition (courtesy of Joanna Ramage)</vt:lpstr>
      <vt:lpstr>Figure 8.5-4   Competitive Inhibition of Substrate S  by Inhibitor I at a Single Active Site.</vt:lpstr>
      <vt:lpstr>Figure 8.5-5  Modes of Mixed Inhibition</vt:lpstr>
      <vt:lpstr>Figure 8.6-1  Urea Cycle</vt:lpstr>
      <vt:lpstr>Figure 8.6-2  Hydrolysis of Arginine to Ornithine and Urea by Arginase (courtesy of Joanna Ramage)</vt:lpstr>
      <vt:lpstr>Figure 8.6-3   Response of a Urea Cycle to a Doubling of the Ammonia Input (1=2) 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29</cp:revision>
  <dcterms:created xsi:type="dcterms:W3CDTF">2016-04-13T12:12:48Z</dcterms:created>
  <dcterms:modified xsi:type="dcterms:W3CDTF">2016-05-02T15:21:02Z</dcterms:modified>
</cp:coreProperties>
</file>