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Diffusion Mechanisms and Models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7.5-2.  Fit of the Fiber Matrix Model to Interstitial Diffusion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762502" cy="5303520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7.5-3  Diffusion Surrounding a Single Spherical Particle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a Particle Cluster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64949" cy="5029200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7.5-4   Shape Correction Function for Oblate Spheroids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577585" cy="4206240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 </a:t>
            </a:r>
            <a:r>
              <a:rPr lang="en-US" sz="2000" dirty="0"/>
              <a:t>7.5-5  Diffusion of Oxygen Through Red Cell Suspensions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at </a:t>
            </a:r>
            <a:r>
              <a:rPr lang="en-US" sz="2000" dirty="0"/>
              <a:t>pH=7 and </a:t>
            </a:r>
            <a:r>
              <a:rPr lang="en-US" sz="2000" dirty="0" smtClean="0"/>
              <a:t>25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604766" cy="5212080"/>
          </a:xfrm>
        </p:spPr>
      </p:pic>
    </p:spTree>
    <p:extLst>
      <p:ext uri="{BB962C8B-B14F-4D97-AF65-F5344CB8AC3E}">
        <p14:creationId xmlns:p14="http://schemas.microsoft.com/office/powerpoint/2010/main" val="346656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7.2-1  Gas Phase Diffusion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8046720" cy="5479647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7.3-1  Diffusion of a Solute Molecule 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Through </a:t>
            </a:r>
            <a:r>
              <a:rPr lang="en-US" sz="2400" dirty="0"/>
              <a:t>a Liquid Solvent 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263780" cy="49377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7.4-1  Size Scales Associated With a Heterogeneous Medium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21386" cy="521208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7.4-2  Transport of a Molecule Along a Straight Pore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65137" cy="384048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7.4-3  Examples of Tortuous Porous Materials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95951" cy="4754880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7.4-4  Fit of the Pore Model to Interstitial Diffusion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946967" cy="539496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7.4-5  Transport Through a Porous Medium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Contact With Homogeneous Media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8114752" cy="4937760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7.5-1  Suspension Models of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728200" cy="4572000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103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Chapter 7 Diffusion Mechanisms and Models</vt:lpstr>
      <vt:lpstr>Figure 7.2-1  Gas Phase Diffusion</vt:lpstr>
      <vt:lpstr>Figure 7.3-1  Diffusion of a Solute Molecule s  Through a Liquid Solvent w</vt:lpstr>
      <vt:lpstr>Figure 7.4-1  Size Scales Associated With a Heterogeneous Medium</vt:lpstr>
      <vt:lpstr>Figure 7.4-2  Transport of a Molecule Along a Straight Pore</vt:lpstr>
      <vt:lpstr>Figure 7.4-3  Examples of Tortuous Porous Materials</vt:lpstr>
      <vt:lpstr>Figure 7.4-4  Fit of the Pore Model to Interstitial Diffusion Data</vt:lpstr>
      <vt:lpstr>Figure 7.4-5  Transport Through a Porous Medium  in Contact With Homogeneous Media</vt:lpstr>
      <vt:lpstr>Figure 7.5-1  Suspension Models of Tissue</vt:lpstr>
      <vt:lpstr>Figure 7.5-2.  Fit of the Fiber Matrix Model to Interstitial Diffusion Data</vt:lpstr>
      <vt:lpstr>Figure 7.5-3  Diffusion Surrounding a Single Spherical Particle  and a Particle Cluster</vt:lpstr>
      <vt:lpstr>Figure 7.5-4   Shape Correction Function for Oblate Spheroids</vt:lpstr>
      <vt:lpstr>Figure 7.5-5  Diffusion of Oxygen Through Red Cell Suspensions  at pH=7 and 25oC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25</cp:revision>
  <dcterms:created xsi:type="dcterms:W3CDTF">2016-04-13T12:12:48Z</dcterms:created>
  <dcterms:modified xsi:type="dcterms:W3CDTF">2016-05-02T14:42:00Z</dcterms:modified>
</cp:coreProperties>
</file>