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2B7D-5666-4D1F-A56E-9FE2859012E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F160-77AD-44E2-BC95-CF1A3F57F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5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2B7D-5666-4D1F-A56E-9FE2859012E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F160-77AD-44E2-BC95-CF1A3F57F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8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2B7D-5666-4D1F-A56E-9FE2859012E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F160-77AD-44E2-BC95-CF1A3F57F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1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2B7D-5666-4D1F-A56E-9FE2859012E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F160-77AD-44E2-BC95-CF1A3F57F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95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2B7D-5666-4D1F-A56E-9FE2859012E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F160-77AD-44E2-BC95-CF1A3F57F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70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2B7D-5666-4D1F-A56E-9FE2859012E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F160-77AD-44E2-BC95-CF1A3F57F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22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2B7D-5666-4D1F-A56E-9FE2859012E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F160-77AD-44E2-BC95-CF1A3F57F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66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2B7D-5666-4D1F-A56E-9FE2859012E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F160-77AD-44E2-BC95-CF1A3F57F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88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2B7D-5666-4D1F-A56E-9FE2859012E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F160-77AD-44E2-BC95-CF1A3F57F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18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2B7D-5666-4D1F-A56E-9FE2859012E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F160-77AD-44E2-BC95-CF1A3F57F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20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2B7D-5666-4D1F-A56E-9FE2859012E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F160-77AD-44E2-BC95-CF1A3F57F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44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D2B7D-5666-4D1F-A56E-9FE2859012E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AF160-77AD-44E2-BC95-CF1A3F57F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0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57200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Chapter 6</a:t>
            </a:r>
            <a:br>
              <a:rPr lang="en-US" dirty="0" smtClean="0"/>
            </a:br>
            <a:r>
              <a:rPr lang="en-US" dirty="0" err="1"/>
              <a:t>Nonequilibrium</a:t>
            </a:r>
            <a:r>
              <a:rPr lang="en-US" dirty="0"/>
              <a:t> </a:t>
            </a:r>
            <a:r>
              <a:rPr lang="en-US" dirty="0" smtClean="0"/>
              <a:t>Thermodynamics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2972283"/>
              </p:ext>
            </p:extLst>
          </p:nvPr>
        </p:nvGraphicFramePr>
        <p:xfrm>
          <a:off x="3352800" y="2438400"/>
          <a:ext cx="2457417" cy="3509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Acrobat Document" r:id="rId3" imgW="6559560" imgH="9353520" progId="AcroExch.Document.DC">
                  <p:embed/>
                </p:oleObj>
              </mc:Choice>
              <mc:Fallback>
                <p:oleObj name="Acrobat Document" r:id="rId3" imgW="6559560" imgH="9353520" progId="AcroExch.Document.DC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438400"/>
                        <a:ext cx="2457417" cy="35099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4735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000" dirty="0"/>
              <a:t>Figure 6.1-1.  Vapor Diffusion Through a Stefan Tube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371600"/>
            <a:ext cx="6217920" cy="4769671"/>
          </a:xfrm>
        </p:spPr>
      </p:pic>
    </p:spTree>
    <p:extLst>
      <p:ext uri="{BB962C8B-B14F-4D97-AF65-F5344CB8AC3E}">
        <p14:creationId xmlns:p14="http://schemas.microsoft.com/office/powerpoint/2010/main" val="2941079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44562"/>
          </a:xfrm>
        </p:spPr>
        <p:txBody>
          <a:bodyPr>
            <a:normAutofit/>
          </a:bodyPr>
          <a:lstStyle/>
          <a:p>
            <a:r>
              <a:rPr lang="en-US" sz="2400" dirty="0"/>
              <a:t>Figure 6.5-1  Transport Across a Membrane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Dividing </a:t>
            </a:r>
            <a:r>
              <a:rPr lang="en-US" sz="2400" dirty="0"/>
              <a:t>Two Well-Mixed Solutions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676400"/>
            <a:ext cx="6137698" cy="438912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15962"/>
          </a:xfrm>
        </p:spPr>
        <p:txBody>
          <a:bodyPr>
            <a:normAutofit/>
          </a:bodyPr>
          <a:lstStyle/>
          <a:p>
            <a:r>
              <a:rPr lang="en-US" sz="2000" dirty="0"/>
              <a:t>Figure 6.5-2  Convection Through the Wall of a Single Capillary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371600"/>
            <a:ext cx="6611499" cy="4754880"/>
          </a:xfrm>
        </p:spPr>
      </p:pic>
    </p:spTree>
    <p:extLst>
      <p:ext uri="{BB962C8B-B14F-4D97-AF65-F5344CB8AC3E}">
        <p14:creationId xmlns:p14="http://schemas.microsoft.com/office/powerpoint/2010/main" val="1842944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27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Acrobat Document</vt:lpstr>
      <vt:lpstr>Chapter 6 Nonequilibrium Thermodynamics</vt:lpstr>
      <vt:lpstr>Figure 6.1-1.  Vapor Diffusion Through a Stefan Tube</vt:lpstr>
      <vt:lpstr>Figure 6.5-1  Transport Across a Membrane  Dividing Two Well-Mixed Solutions</vt:lpstr>
      <vt:lpstr>Figure 6.5-2  Convection Through the Wall of a Single Capillary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</dc:title>
  <dc:creator>Jim</dc:creator>
  <cp:lastModifiedBy>Jim</cp:lastModifiedBy>
  <cp:revision>25</cp:revision>
  <dcterms:created xsi:type="dcterms:W3CDTF">2016-04-13T12:12:48Z</dcterms:created>
  <dcterms:modified xsi:type="dcterms:W3CDTF">2016-04-30T02:23:28Z</dcterms:modified>
</cp:coreProperties>
</file>