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5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8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1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9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7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2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6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8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2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4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D2B7D-5666-4D1F-A56E-9FE2859012E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AF160-77AD-44E2-BC95-CF1A3F57F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Chapter 3</a:t>
            </a:r>
            <a:br>
              <a:rPr lang="en-US" dirty="0" smtClean="0"/>
            </a:br>
            <a:r>
              <a:rPr lang="en-US" dirty="0" smtClean="0"/>
              <a:t>Thermodynamics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972283"/>
              </p:ext>
            </p:extLst>
          </p:nvPr>
        </p:nvGraphicFramePr>
        <p:xfrm>
          <a:off x="3352800" y="2438400"/>
          <a:ext cx="2457417" cy="3509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3" imgW="4914833" imgH="7019890" progId="AcroExch.Document.DC">
                  <p:embed/>
                </p:oleObj>
              </mc:Choice>
              <mc:Fallback>
                <p:oleObj name="Acrobat Document" r:id="rId3" imgW="4914833" imgH="701989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2438400"/>
                        <a:ext cx="2457417" cy="3509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473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000" dirty="0"/>
              <a:t>Figure 3.5-1  Gibbs Free Energy Changes for the Oxyhemoglobin Reaction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914400"/>
            <a:ext cx="5669280" cy="5727702"/>
          </a:xfrm>
        </p:spPr>
      </p:pic>
    </p:spTree>
    <p:extLst>
      <p:ext uri="{BB962C8B-B14F-4D97-AF65-F5344CB8AC3E}">
        <p14:creationId xmlns:p14="http://schemas.microsoft.com/office/powerpoint/2010/main" val="2941079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Acrobat Document</vt:lpstr>
      <vt:lpstr>Chapter 3 Thermodynamics</vt:lpstr>
      <vt:lpstr>Figure 3.5-1  Gibbs Free Energy Changes for the Oxyhemoglobin Reaction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</dc:title>
  <dc:creator>Jim</dc:creator>
  <cp:lastModifiedBy>Jim</cp:lastModifiedBy>
  <cp:revision>9</cp:revision>
  <dcterms:created xsi:type="dcterms:W3CDTF">2016-04-13T12:12:48Z</dcterms:created>
  <dcterms:modified xsi:type="dcterms:W3CDTF">2016-04-14T14:50:59Z</dcterms:modified>
</cp:coreProperties>
</file>