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17</a:t>
            </a:r>
            <a:br>
              <a:rPr lang="en-US" dirty="0" smtClean="0"/>
            </a:br>
            <a:r>
              <a:rPr lang="en-US" dirty="0" smtClean="0"/>
              <a:t>Cell Population Dynamics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17.4-3  Bacteria and Neutrophil Transport and Interaction in Skin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223760" cy="4859711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17.4-4.  Inflammatory Response to Bacterial Invasion of the Skin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760720" cy="5632104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17.4-5  Cartilage Formation From Stem Cells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24410" cy="457200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17.4-6 </a:t>
            </a:r>
            <a:r>
              <a:rPr lang="en-US" sz="2000" dirty="0" smtClean="0"/>
              <a:t> Time </a:t>
            </a:r>
            <a:r>
              <a:rPr lang="en-US" sz="2000" dirty="0"/>
              <a:t>Required for </a:t>
            </a:r>
            <a:r>
              <a:rPr lang="en-US" sz="2000" dirty="0" err="1"/>
              <a:t>Chondrogenic</a:t>
            </a:r>
            <a:r>
              <a:rPr lang="en-US" sz="2000" dirty="0"/>
              <a:t> Factor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Reach its Critical Value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12462" cy="5212080"/>
          </a:xfrm>
        </p:spPr>
      </p:pic>
    </p:spTree>
    <p:extLst>
      <p:ext uri="{BB962C8B-B14F-4D97-AF65-F5344CB8AC3E}">
        <p14:creationId xmlns:p14="http://schemas.microsoft.com/office/powerpoint/2010/main" val="109794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17.4-7  Number Density Distributions of Stem Cells and Chondrocytes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778240" cy="3604625"/>
          </a:xfrm>
        </p:spPr>
      </p:pic>
    </p:spTree>
    <p:extLst>
      <p:ext uri="{BB962C8B-B14F-4D97-AF65-F5344CB8AC3E}">
        <p14:creationId xmlns:p14="http://schemas.microsoft.com/office/powerpoint/2010/main" val="109794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17.2-1.  Cell Monolayer Dynamics With Contact Inhibition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6184332" cy="530352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17.2-2.   Dynamics of Nutrient-Limited Cell Proliferation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78240" cy="34406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17.3-1  Axon Tip Migration With </a:t>
            </a:r>
            <a:r>
              <a:rPr lang="en-US" sz="2000" dirty="0" err="1"/>
              <a:t>Haptotaxis</a:t>
            </a:r>
            <a:r>
              <a:rPr lang="en-US" sz="20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742516" cy="530352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17.3-2  Axon Tip Distribution Dynamics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665298" cy="356616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17.3-3  Endothelial Cells on a Surface Within a Circular Fence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949440" cy="5006264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17.3-4  Endothelial Cell Migration in the Fence Assay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19884" cy="438912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17.4-1  Invasion of a Spherical Tumor into Normal Tissue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438492" cy="530352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17.4-2  Interaction of Tumor Cells and Capillaries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609036" cy="548640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115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Chapter 17 Cell Population Dynamics</vt:lpstr>
      <vt:lpstr>Figure 17.2-1.  Cell Monolayer Dynamics With Contact Inhibition</vt:lpstr>
      <vt:lpstr>Figure 17.2-2.   Dynamics of Nutrient-Limited Cell Proliferation</vt:lpstr>
      <vt:lpstr>Figure 17.3-1  Axon Tip Migration With Haptotaxis </vt:lpstr>
      <vt:lpstr>Figure 17.3-2  Axon Tip Distribution Dynamics</vt:lpstr>
      <vt:lpstr>Figure 17.3-3  Endothelial Cells on a Surface Within a Circular Fence </vt:lpstr>
      <vt:lpstr>Figure 17.3-4  Endothelial Cell Migration in the Fence Assay</vt:lpstr>
      <vt:lpstr>Figure 17.4-1  Invasion of a Spherical Tumor into Normal Tissue</vt:lpstr>
      <vt:lpstr>Figure 17.4-2  Interaction of Tumor Cells and Capillaries</vt:lpstr>
      <vt:lpstr>Figure 17.4-3  Bacteria and Neutrophil Transport and Interaction in Skin</vt:lpstr>
      <vt:lpstr>Figure 17.4-4.  Inflammatory Response to Bacterial Invasion of the Skin</vt:lpstr>
      <vt:lpstr>Figure 17.4-5  Cartilage Formation From Stem Cells</vt:lpstr>
      <vt:lpstr>Figure 17.4-6  Time Required for Chondrogenic Factor  to Reach its Critical Value</vt:lpstr>
      <vt:lpstr>Figure 17.4-7  Number Density Distributions of Stem Cells and Chondrocytes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26</cp:revision>
  <dcterms:created xsi:type="dcterms:W3CDTF">2016-04-13T12:12:48Z</dcterms:created>
  <dcterms:modified xsi:type="dcterms:W3CDTF">2016-05-05T17:50:24Z</dcterms:modified>
</cp:coreProperties>
</file>