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Mass Transport </a:t>
            </a:r>
            <a:r>
              <a:rPr lang="en-US" dirty="0" smtClean="0"/>
              <a:t>II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16.2-3  Krogh Model of Solute Transport in Perfused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1981200"/>
            <a:ext cx="8176782" cy="356616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16.2-4 Solute Concentration Distribution in Capillary and Tissue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772400" cy="4600731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16.2-5  Two-Phase Model of Pulmonary Capillary Blood Oxygenation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46720" cy="4298185"/>
          </a:xfrm>
        </p:spPr>
      </p:pic>
    </p:spTree>
    <p:extLst>
      <p:ext uri="{BB962C8B-B14F-4D97-AF65-F5344CB8AC3E}">
        <p14:creationId xmlns:p14="http://schemas.microsoft.com/office/powerpoint/2010/main" val="347964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16.2-6  Oxygen Distribution Along a Pulmonary Capillary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503920" cy="3926912"/>
          </a:xfrm>
        </p:spPr>
      </p:pic>
    </p:spTree>
    <p:extLst>
      <p:ext uri="{BB962C8B-B14F-4D97-AF65-F5344CB8AC3E}">
        <p14:creationId xmlns:p14="http://schemas.microsoft.com/office/powerpoint/2010/main" val="347964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16.3-1. First-Order Reaction of Solute on the Surface of a Rotating Disk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81039" cy="5120640"/>
          </a:xfrm>
        </p:spPr>
      </p:pic>
    </p:spTree>
    <p:extLst>
      <p:ext uri="{BB962C8B-B14F-4D97-AF65-F5344CB8AC3E}">
        <p14:creationId xmlns:p14="http://schemas.microsoft.com/office/powerpoint/2010/main" val="347964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16.3-2  Solute Concentration Distribution Above a Rotating Disk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185725" cy="5394960"/>
          </a:xfrm>
        </p:spPr>
      </p:pic>
    </p:spTree>
    <p:extLst>
      <p:ext uri="{BB962C8B-B14F-4D97-AF65-F5344CB8AC3E}">
        <p14:creationId xmlns:p14="http://schemas.microsoft.com/office/powerpoint/2010/main" val="347964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16.3-3  Limiting Current from a Rotating Disk </a:t>
            </a:r>
            <a:r>
              <a:rPr lang="en-US" sz="2000" dirty="0" err="1"/>
              <a:t>Polarographic</a:t>
            </a:r>
            <a:r>
              <a:rPr lang="en-US" sz="2000" dirty="0"/>
              <a:t> Electrode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0"/>
            <a:ext cx="5212080" cy="510794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16.3-4  Transport of Factor X in a Blood Vessel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764663" cy="347472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16.3-5  Distribution of Factor X Activated by Reaction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at </a:t>
            </a:r>
            <a:r>
              <a:rPr lang="en-US" sz="2000" dirty="0"/>
              <a:t>a Blood Vessel Surface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503920" cy="3944463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16.3-6  Solute Wall Concentration and Flux in a Blood Vessel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Surface Reaction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6611364" cy="4846320"/>
          </a:xfrm>
        </p:spPr>
      </p:pic>
    </p:spTree>
    <p:extLst>
      <p:ext uri="{BB962C8B-B14F-4D97-AF65-F5344CB8AC3E}">
        <p14:creationId xmlns:p14="http://schemas.microsoft.com/office/powerpoint/2010/main" val="176126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16.1-1 Flat Plate Approximation of Mucous Layer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810513" cy="530352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16.1-2  Reaction-Diffusion Process in  Stationary Mucus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399"/>
            <a:ext cx="8506083" cy="347472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 </a:t>
            </a:r>
            <a:r>
              <a:rPr lang="en-US" sz="2000" dirty="0" smtClean="0"/>
              <a:t>Figure </a:t>
            </a:r>
            <a:r>
              <a:rPr lang="en-US" sz="2000" dirty="0"/>
              <a:t>16.1-3  Urea Distributions for Zeroth and First-Order Reactions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609877" cy="429768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16.1-4  Urea Uptake for Zeroth-Order and First-Order Reactions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45759" cy="457200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16.1-5 Well-Mixed Urea Reactor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Urease Capsules Suspended in Blood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312150" cy="365760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16.1-6  Relationship Between Capsule Size and Urease Concentration</a:t>
            </a:r>
            <a:br>
              <a:rPr lang="en-US" sz="2000" dirty="0"/>
            </a:br>
            <a:r>
              <a:rPr lang="en-US" sz="2000" dirty="0"/>
              <a:t> in Design of an Extracorporeal Urea Reactor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512443" cy="429768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16.2-1 Reactive Gas Transport in Airway Mucus and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403421" cy="512064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16.2-2  Uptake of Reactive Gas into Tissue Relative to Total Uptake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560695" cy="5212080"/>
          </a:xfrm>
        </p:spPr>
      </p:pic>
    </p:spTree>
    <p:extLst>
      <p:ext uri="{BB962C8B-B14F-4D97-AF65-F5344CB8AC3E}">
        <p14:creationId xmlns:p14="http://schemas.microsoft.com/office/powerpoint/2010/main" val="47187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161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Acrobat Document</vt:lpstr>
      <vt:lpstr>Chapter 16 Mass Transport II</vt:lpstr>
      <vt:lpstr>Figure 16.1-1 Flat Plate Approximation of Mucous Layer</vt:lpstr>
      <vt:lpstr>Figure 16.1-2  Reaction-Diffusion Process in  Stationary Mucus</vt:lpstr>
      <vt:lpstr> Figure 16.1-3  Urea Distributions for Zeroth and First-Order Reactions</vt:lpstr>
      <vt:lpstr>Figure 16.1-4  Urea Uptake for Zeroth-Order and First-Order Reactions</vt:lpstr>
      <vt:lpstr>Figure 16.1-5 Well-Mixed Urea Reactor  with Urease Capsules Suspended in Blood</vt:lpstr>
      <vt:lpstr>Figure 16.1-6  Relationship Between Capsule Size and Urease Concentration  in Design of an Extracorporeal Urea Reactor</vt:lpstr>
      <vt:lpstr>Figure 16.2-1 Reactive Gas Transport in Airway Mucus and Tissue</vt:lpstr>
      <vt:lpstr>Figure 16.2-2  Uptake of Reactive Gas into Tissue Relative to Total Uptake</vt:lpstr>
      <vt:lpstr>Figure 16.2-3  Krogh Model of Solute Transport in Perfused Tissue</vt:lpstr>
      <vt:lpstr>Figure 16.2-4 Solute Concentration Distribution in Capillary and Tissue </vt:lpstr>
      <vt:lpstr>Figure 16.2-5  Two-Phase Model of Pulmonary Capillary Blood Oxygenation</vt:lpstr>
      <vt:lpstr>Figure 16.2-6  Oxygen Distribution Along a Pulmonary Capillary</vt:lpstr>
      <vt:lpstr>Figure 16.3-1. First-Order Reaction of Solute on the Surface of a Rotating Disk</vt:lpstr>
      <vt:lpstr>Figure 16.3-2  Solute Concentration Distribution Above a Rotating Disk</vt:lpstr>
      <vt:lpstr>Figure 16.3-3  Limiting Current from a Rotating Disk Polarographic Electrode</vt:lpstr>
      <vt:lpstr>Figure 16.3-4  Transport of Factor X in a Blood Vessel</vt:lpstr>
      <vt:lpstr>Figure 16.3-5  Distribution of Factor X Activated by Reaction  at a Blood Vessel Surface  </vt:lpstr>
      <vt:lpstr>Figure 16.3-6  Solute Wall Concentration and Flux in a Blood Vessel  With Surface Reaction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27</cp:revision>
  <dcterms:created xsi:type="dcterms:W3CDTF">2016-04-13T12:12:48Z</dcterms:created>
  <dcterms:modified xsi:type="dcterms:W3CDTF">2016-05-05T14:03:40Z</dcterms:modified>
</cp:coreProperties>
</file>