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Mass Transport 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15.5-5  Concentration Distribution in the Boundary 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035040" cy="4580943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15.5-6  Solute Transport in a Permeable Tube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Fully-Developed 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772400" cy="3624637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15.5-7   Convection of a Tracer Front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Simultaneous Radial Diffusion in Tube Flow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789546" cy="2468880"/>
          </a:xfrm>
        </p:spPr>
      </p:pic>
    </p:spTree>
    <p:extLst>
      <p:ext uri="{BB962C8B-B14F-4D97-AF65-F5344CB8AC3E}">
        <p14:creationId xmlns:p14="http://schemas.microsoft.com/office/powerpoint/2010/main" val="424331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15.5-8  Tracer Concentration Distribution in Response to a Step Input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7040880" cy="5002352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15.5-9  Comparison of Experimental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Simulated Tracer Concentrations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583680" cy="4895452"/>
          </a:xfrm>
        </p:spPr>
      </p:pic>
    </p:spTree>
    <p:extLst>
      <p:ext uri="{BB962C8B-B14F-4D97-AF65-F5344CB8AC3E}">
        <p14:creationId xmlns:p14="http://schemas.microsoft.com/office/powerpoint/2010/main" val="424331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15.1-1  Fixed Control Volume for the Species Mass Balance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5347798" cy="502920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15.3-1  Axial Transport Through a Tube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a Permeable Wall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479465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15.3-2  One-Dimensional Model for Transport With Tubular 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90917" cy="466344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15.4-1  Mass Transport Through an Interface Moving at a Velocity </a:t>
            </a:r>
            <a:r>
              <a:rPr lang="en-US" sz="2000" b="1" dirty="0" err="1"/>
              <a:t>u</a:t>
            </a:r>
            <a:r>
              <a:rPr lang="en-US" sz="2000" baseline="30000" dirty="0" err="1"/>
              <a:t>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791068" cy="502920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15.5-1  Drug Release From a Skin Patch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11428" cy="521208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15.5-2 Concentration Profiles Within the Skin Patch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271230" cy="493776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15.5-3  Fractional Cumulative Release of Protein From the Skin </a:t>
            </a:r>
            <a:r>
              <a:rPr lang="en-US" sz="2000" dirty="0" smtClean="0"/>
              <a:t>Patch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114949" cy="484632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15.5-4  Development of a Concentration Boundary Layer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503920" cy="3564061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Chapter 15 Mass Transport I</vt:lpstr>
      <vt:lpstr>Figure 15.1-1  Fixed Control Volume for the Species Mass Balance</vt:lpstr>
      <vt:lpstr>Figure 15.3-1  Axial Transport Through a Tube  With a Permeable Wall </vt:lpstr>
      <vt:lpstr>Figure 15.3-2  One-Dimensional Model for Transport With Tubular Flow</vt:lpstr>
      <vt:lpstr>Figure 15.4-1  Mass Transport Through an Interface Moving at a Velocity uS</vt:lpstr>
      <vt:lpstr>Figure 15.5-1  Drug Release From a Skin Patch</vt:lpstr>
      <vt:lpstr>Figure 15.5-2 Concentration Profiles Within the Skin Patch</vt:lpstr>
      <vt:lpstr>Figure 15.5-3  Fractional Cumulative Release of Protein From the Skin Patch</vt:lpstr>
      <vt:lpstr>Figure 15.5-4  Development of a Concentration Boundary Layer</vt:lpstr>
      <vt:lpstr>Figure 15.5-5  Concentration Distribution in the Boundary Layer</vt:lpstr>
      <vt:lpstr>Figure 15.5-6  Solute Transport in a Permeable Tube  With Fully-Developed Flow</vt:lpstr>
      <vt:lpstr>Figure 15.5-7   Convection of a Tracer Front  With Simultaneous Radial Diffusion in Tube Flow</vt:lpstr>
      <vt:lpstr>Figure 15.5-8  Tracer Concentration Distribution in Response to a Step Input</vt:lpstr>
      <vt:lpstr>Figure 15.5-9  Comparison of Experimental  and Simulated Tracer Concentrations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23</cp:revision>
  <dcterms:created xsi:type="dcterms:W3CDTF">2016-04-13T12:12:48Z</dcterms:created>
  <dcterms:modified xsi:type="dcterms:W3CDTF">2016-05-05T13:26:11Z</dcterms:modified>
</cp:coreProperties>
</file>