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14</a:t>
            </a:r>
            <a:br>
              <a:rPr lang="en-US" dirty="0" smtClean="0"/>
            </a:br>
            <a:r>
              <a:rPr lang="en-US" dirty="0" smtClean="0"/>
              <a:t>Fluid Mechanics II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/>
              <a:t>Figure 14.1-1  Development of a Momentum Boundary Layer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on </a:t>
            </a:r>
            <a:r>
              <a:rPr lang="en-US" sz="2400" dirty="0"/>
              <a:t>a Flat Plate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8686800" cy="34163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14.1-2  Flow Patterns Induced by a Disk Rotating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an Unbounded Liquid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5156552" cy="5303520"/>
          </a:xfrm>
        </p:spPr>
      </p:pic>
    </p:spTree>
    <p:extLst>
      <p:ext uri="{BB962C8B-B14F-4D97-AF65-F5344CB8AC3E}">
        <p14:creationId xmlns:p14="http://schemas.microsoft.com/office/powerpoint/2010/main" val="184294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14.1-3  Velocity Similarity Profiles on a Spinning Disk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7040341" cy="5029200"/>
          </a:xfrm>
        </p:spPr>
      </p:pic>
    </p:spTree>
    <p:extLst>
      <p:ext uri="{BB962C8B-B14F-4D97-AF65-F5344CB8AC3E}">
        <p14:creationId xmlns:p14="http://schemas.microsoft.com/office/powerpoint/2010/main" val="293578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14.3-1  Complex Mechanical Impedance of Periodic Tube Flow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8412480" cy="4147175"/>
          </a:xfrm>
        </p:spPr>
      </p:pic>
    </p:spTree>
    <p:extLst>
      <p:ext uri="{BB962C8B-B14F-4D97-AF65-F5344CB8AC3E}">
        <p14:creationId xmlns:p14="http://schemas.microsoft.com/office/powerpoint/2010/main" val="64331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37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Acrobat Document</vt:lpstr>
      <vt:lpstr>Chapter 14 Fluid Mechanics II</vt:lpstr>
      <vt:lpstr>Figure 14.1-1  Development of a Momentum Boundary Layer  on a Flat Plate</vt:lpstr>
      <vt:lpstr>Figure 14.1-2  Flow Patterns Induced by a Disk Rotating  in an Unbounded Liquid</vt:lpstr>
      <vt:lpstr>Figure 14.1-3  Velocity Similarity Profiles on a Spinning Disk</vt:lpstr>
      <vt:lpstr>Figure 14.3-1  Complex Mechanical Impedance of Periodic Tube Flow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24</cp:revision>
  <dcterms:created xsi:type="dcterms:W3CDTF">2016-04-13T12:12:48Z</dcterms:created>
  <dcterms:modified xsi:type="dcterms:W3CDTF">2016-05-05T17:41:32Z</dcterms:modified>
</cp:coreProperties>
</file>