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Fluid Mechanics 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13.4-3  Fully-Developed Annular Flow in a Tube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412480" cy="3706241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</a:t>
            </a:r>
            <a:r>
              <a:rPr lang="en-US" sz="2000"/>
              <a:t>13.4-4 </a:t>
            </a:r>
            <a:r>
              <a:rPr lang="en-US" sz="2000" smtClean="0"/>
              <a:t> Effective </a:t>
            </a:r>
            <a:r>
              <a:rPr lang="en-US" sz="2000" dirty="0"/>
              <a:t>Viscosity During Tube Flow With a Skimming Layer </a:t>
            </a:r>
            <a:br>
              <a:rPr lang="en-US" sz="2000" dirty="0"/>
            </a:br>
            <a:r>
              <a:rPr lang="en-US" sz="2000" dirty="0"/>
              <a:t>          of Constant Thickness (</a:t>
            </a:r>
            <a:r>
              <a:rPr lang="en-US" sz="2000" dirty="0" err="1"/>
              <a:t>Fahraeus-Lindqvist</a:t>
            </a:r>
            <a:r>
              <a:rPr lang="en-US" sz="2000" dirty="0"/>
              <a:t> Effect)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492240" cy="4690772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13.1-1  Moving Body of Volume </a:t>
            </a:r>
            <a:r>
              <a:rPr lang="en-US" sz="2000" dirty="0" err="1"/>
              <a:t>V</a:t>
            </a:r>
            <a:r>
              <a:rPr lang="en-US" sz="2000" baseline="-25000" dirty="0" err="1"/>
              <a:t>m</a:t>
            </a:r>
            <a:r>
              <a:rPr lang="en-US" sz="2000" dirty="0"/>
              <a:t>  and Surface S</a:t>
            </a:r>
            <a:r>
              <a:rPr lang="en-US" sz="2000" baseline="-25000" dirty="0"/>
              <a:t>m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Enclosing </a:t>
            </a:r>
            <a:r>
              <a:rPr lang="en-US" sz="2000" dirty="0"/>
              <a:t>a Fixed Mass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855130" cy="384048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13.1-2  Decomposition of Contact Force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/>
              <a:t>Stress Tensor Components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669280" cy="507961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13.2-1  Plane Shearing Flow Between Flat Plates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95360" cy="293121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13.2-2  Red Cell Deformability and Rheology of Blood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a 40% Hematocrit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483412" cy="466344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13.3-1  Convection of Mass Through an Interface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Moving </a:t>
            </a:r>
            <a:r>
              <a:rPr lang="en-US" sz="2000" dirty="0"/>
              <a:t>at a Velocity </a:t>
            </a:r>
            <a:r>
              <a:rPr lang="en-US" sz="2000" b="1" dirty="0" err="1"/>
              <a:t>u</a:t>
            </a:r>
            <a:r>
              <a:rPr lang="en-US" sz="2000" baseline="30000" dirty="0" err="1"/>
              <a:t>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743965" cy="5303520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13.3-2.  Flow of a Liquid Film Down an Inclined Plane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1565" cy="475488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13.4-1 Velocity Profile </a:t>
            </a:r>
            <a:r>
              <a:rPr lang="en-US" sz="2000" dirty="0" smtClean="0"/>
              <a:t>Development</a:t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an Entrance Region (L</a:t>
            </a:r>
            <a:r>
              <a:rPr lang="en-US" sz="2000" baseline="-25000" dirty="0"/>
              <a:t>e</a:t>
            </a:r>
            <a:r>
              <a:rPr lang="en-US" sz="2000" dirty="0"/>
              <a:t>&gt;z&gt;0) of a Tube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416041" cy="256032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13.4-2. Rheological Modeling of Amniotic Fluid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084440" cy="502920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87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Acrobat Document</vt:lpstr>
      <vt:lpstr>Chapter 13 Fluid Mechanics I</vt:lpstr>
      <vt:lpstr>Figure 13.1-1  Moving Body of Volume Vm  and Surface Sm  Enclosing a Fixed Mass</vt:lpstr>
      <vt:lpstr>Figure 13.1-2  Decomposition of Contact Force  as Stress Tensor Components </vt:lpstr>
      <vt:lpstr>Figure 13.2-1  Plane Shearing Flow Between Flat Plates</vt:lpstr>
      <vt:lpstr>Figure 13.2-2  Red Cell Deformability and Rheology of Blood  With a 40% Hematocrit</vt:lpstr>
      <vt:lpstr>Figure 13.3-1  Convection of Mass Through an Interface  Moving at a Velocity uS</vt:lpstr>
      <vt:lpstr>Figure 13.3-2.  Flow of a Liquid Film Down an Inclined Plane</vt:lpstr>
      <vt:lpstr>Figure 13.4-1 Velocity Profile Development in an Entrance Region (Le&gt;z&gt;0) of a Tube</vt:lpstr>
      <vt:lpstr>Figure 13.4-2. Rheological Modeling of Amniotic Fluid</vt:lpstr>
      <vt:lpstr>Figure 13.4-3  Fully-Developed Annular Flow in a Tube</vt:lpstr>
      <vt:lpstr>Figure 13.4-4  Effective Viscosity During Tube Flow With a Skimming Layer            of Constant Thickness (Fahraeus-Lindqvist Effect)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24</cp:revision>
  <dcterms:created xsi:type="dcterms:W3CDTF">2016-04-13T12:12:48Z</dcterms:created>
  <dcterms:modified xsi:type="dcterms:W3CDTF">2016-05-05T13:03:36Z</dcterms:modified>
</cp:coreProperties>
</file>