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Membrane Transport II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11.4-2  Conditions for Primary Active Transport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223760" cy="5362705"/>
          </a:xfrm>
        </p:spPr>
      </p:pic>
    </p:spTree>
    <p:extLst>
      <p:ext uri="{BB962C8B-B14F-4D97-AF65-F5344CB8AC3E}">
        <p14:creationId xmlns:p14="http://schemas.microsoft.com/office/powerpoint/2010/main" val="12405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Figure 11.4-3  Fluxes and Chemical Potentials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a Primary Active Transport Model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7712178" cy="4846320"/>
          </a:xfrm>
        </p:spPr>
      </p:pic>
    </p:spTree>
    <p:extLst>
      <p:ext uri="{BB962C8B-B14F-4D97-AF65-F5344CB8AC3E}">
        <p14:creationId xmlns:p14="http://schemas.microsoft.com/office/powerpoint/2010/main" val="15583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11.5-1  Translocation of Transporter X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From </a:t>
            </a:r>
            <a:r>
              <a:rPr lang="en-US" sz="2000" dirty="0"/>
              <a:t>Surface A to B of a Membrane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6962414" cy="5303520"/>
          </a:xfrm>
        </p:spPr>
      </p:pic>
    </p:spTree>
    <p:extLst>
      <p:ext uri="{BB962C8B-B14F-4D97-AF65-F5344CB8AC3E}">
        <p14:creationId xmlns:p14="http://schemas.microsoft.com/office/powerpoint/2010/main" val="7539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11.1-1  Facilitated Transport of Solute 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Monovalent </a:t>
            </a:r>
            <a:r>
              <a:rPr lang="en-US" sz="2000" dirty="0"/>
              <a:t>Binding to Transporter 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963027" cy="5303520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/>
              <a:t>Figure 11.2-1  Cotransport of Solutes S</a:t>
            </a:r>
            <a:r>
              <a:rPr lang="en-US" sz="2400" baseline="-25000" dirty="0"/>
              <a:t>1</a:t>
            </a:r>
            <a:r>
              <a:rPr lang="en-US" sz="2400" dirty="0"/>
              <a:t> and S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Competitive </a:t>
            </a:r>
            <a:r>
              <a:rPr lang="en-US" sz="2400" dirty="0"/>
              <a:t>Binding to Transporter 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5444384" cy="53949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11.2-2  Conditions for Secondary Active Transport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dirty="0" err="1"/>
              <a:t>Antiport</a:t>
            </a:r>
            <a:r>
              <a:rPr lang="en-US" sz="2000" dirty="0"/>
              <a:t>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847444" cy="5577840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11.3-1   Cotransport of Labeled Solute S* and Unlabeled Solute 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525538" cy="5394960"/>
          </a:xfrm>
        </p:spPr>
      </p:pic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11.3-2  Trans-Stimulation of Labeled Glucose Transport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559097" cy="5394960"/>
          </a:xfrm>
        </p:spPr>
      </p:pic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11.3-3  </a:t>
            </a:r>
            <a:r>
              <a:rPr lang="en-US" sz="2000" dirty="0" err="1"/>
              <a:t>Antiport</a:t>
            </a:r>
            <a:r>
              <a:rPr lang="en-US" sz="2000" dirty="0"/>
              <a:t> of Labeled Glucose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595360" cy="3575225"/>
          </a:xfrm>
        </p:spPr>
      </p:pic>
    </p:spTree>
    <p:extLst>
      <p:ext uri="{BB962C8B-B14F-4D97-AF65-F5344CB8AC3E}">
        <p14:creationId xmlns:p14="http://schemas.microsoft.com/office/powerpoint/2010/main" val="1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/>
              <a:t>Figure 11.3-4.  Inhibition of Glucose </a:t>
            </a:r>
            <a:r>
              <a:rPr lang="en-US" sz="2000" dirty="0" err="1"/>
              <a:t>Uniport</a:t>
            </a:r>
            <a:r>
              <a:rPr lang="en-US" sz="2000" dirty="0"/>
              <a:t> Through Red Cells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by </a:t>
            </a:r>
            <a:r>
              <a:rPr lang="en-US" sz="2000" dirty="0" err="1"/>
              <a:t>Ethylidene</a:t>
            </a:r>
            <a:r>
              <a:rPr lang="en-US" sz="2000" dirty="0"/>
              <a:t> Glucose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141737" cy="5029200"/>
          </a:xfrm>
        </p:spPr>
      </p:pic>
    </p:spTree>
    <p:extLst>
      <p:ext uri="{BB962C8B-B14F-4D97-AF65-F5344CB8AC3E}">
        <p14:creationId xmlns:p14="http://schemas.microsoft.com/office/powerpoint/2010/main" val="22440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1900" dirty="0"/>
              <a:t>Figure 11.4-1  Active Transport by Coupling to an Exergonic Chemical Reaction (Rx)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352007" cy="5120640"/>
          </a:xfrm>
        </p:spPr>
      </p:pic>
    </p:spTree>
    <p:extLst>
      <p:ext uri="{BB962C8B-B14F-4D97-AF65-F5344CB8AC3E}">
        <p14:creationId xmlns:p14="http://schemas.microsoft.com/office/powerpoint/2010/main" val="27861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92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Acrobat Document</vt:lpstr>
      <vt:lpstr>Chapter 11 Membrane Transport II</vt:lpstr>
      <vt:lpstr>Figure 11.1-1  Facilitated Transport of Solute S  With Monovalent Binding to Transporter T</vt:lpstr>
      <vt:lpstr>Figure 11.2-1  Cotransport of Solutes S1 and S2  With Competitive Binding to Transporter T</vt:lpstr>
      <vt:lpstr>Figure 11.2-2  Conditions for Secondary Active Transport  in the Antiport Model</vt:lpstr>
      <vt:lpstr>Figure 11.3-1   Cotransport of Labeled Solute S* and Unlabeled Solute S</vt:lpstr>
      <vt:lpstr>Figure 11.3-2  Trans-Stimulation of Labeled Glucose Transport</vt:lpstr>
      <vt:lpstr>Figure 11.3-3  Antiport of Labeled Glucose</vt:lpstr>
      <vt:lpstr>Figure 11.3-4.  Inhibition of Glucose Uniport Through Red Cells  by Ethylidene Glucose</vt:lpstr>
      <vt:lpstr>Figure 11.4-1  Active Transport by Coupling to an Exergonic Chemical Reaction (Rx) </vt:lpstr>
      <vt:lpstr>Figure 11.4-2  Conditions for Primary Active Transport </vt:lpstr>
      <vt:lpstr>Figure 11.4-3  Fluxes and Chemical Potentials  in a Primary Active Transport Model</vt:lpstr>
      <vt:lpstr>Figure 11.5-1  Translocation of Transporter X  From Surface A to B of a Membrane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23</cp:revision>
  <dcterms:created xsi:type="dcterms:W3CDTF">2016-04-13T12:12:48Z</dcterms:created>
  <dcterms:modified xsi:type="dcterms:W3CDTF">2016-05-02T17:02:51Z</dcterms:modified>
</cp:coreProperties>
</file>