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263208"/>
              </p:ext>
            </p:extLst>
          </p:nvPr>
        </p:nvGraphicFramePr>
        <p:xfrm>
          <a:off x="3352800" y="23622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4914833" imgH="7019890" progId="AcroExch.Document.DC">
                  <p:embed/>
                </p:oleObj>
              </mc:Choice>
              <mc:Fallback>
                <p:oleObj name="Acrobat Document" r:id="rId3" imgW="4914833" imgH="70198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362200"/>
                        <a:ext cx="2457417" cy="3509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dirty="0"/>
              <a:t>Figure 1.0-1  Homeostatic Concentration </a:t>
            </a:r>
            <a:r>
              <a:rPr lang="en-US" sz="2000" dirty="0" smtClean="0"/>
              <a:t>Conditions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5324813" cy="5669280"/>
          </a:xfrm>
        </p:spPr>
      </p:pic>
    </p:spTree>
    <p:extLst>
      <p:ext uri="{BB962C8B-B14F-4D97-AF65-F5344CB8AC3E}">
        <p14:creationId xmlns:p14="http://schemas.microsoft.com/office/powerpoint/2010/main" val="213576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/>
          </a:bodyPr>
          <a:lstStyle/>
          <a:p>
            <a:r>
              <a:rPr lang="en-US" sz="2000" dirty="0"/>
              <a:t>Figure 1.1-1   Energy Production and Utilization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612737" cy="5303520"/>
          </a:xfrm>
        </p:spPr>
      </p:pic>
    </p:spTree>
    <p:extLst>
      <p:ext uri="{BB962C8B-B14F-4D97-AF65-F5344CB8AC3E}">
        <p14:creationId xmlns:p14="http://schemas.microsoft.com/office/powerpoint/2010/main" val="147685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Figure 1.2-1  The Visceral Organs</a:t>
            </a:r>
            <a:br>
              <a:rPr lang="en-US" sz="2000" dirty="0"/>
            </a:br>
            <a:r>
              <a:rPr lang="en-US" sz="2000" dirty="0"/>
              <a:t>A. Lungs, B. Stomach, C. Intestines, D. Liver, E. </a:t>
            </a:r>
            <a:r>
              <a:rPr lang="en-US" sz="2000" dirty="0" smtClean="0"/>
              <a:t>Kidneys</a:t>
            </a:r>
            <a:br>
              <a:rPr lang="en-US" sz="2000" dirty="0" smtClean="0"/>
            </a:br>
            <a:r>
              <a:rPr lang="en-US" sz="2000" dirty="0" smtClean="0"/>
              <a:t>(courtesy of Joshua Stulman)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7" y="1143000"/>
            <a:ext cx="4511436" cy="5669280"/>
          </a:xfrm>
        </p:spPr>
      </p:pic>
    </p:spTree>
    <p:extLst>
      <p:ext uri="{BB962C8B-B14F-4D97-AF65-F5344CB8AC3E}">
        <p14:creationId xmlns:p14="http://schemas.microsoft.com/office/powerpoint/2010/main" val="223379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1.2-3  Interconnection of Organs and Tissues by the Circulatory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461600" cy="5669280"/>
          </a:xfrm>
        </p:spPr>
      </p:pic>
    </p:spTree>
    <p:extLst>
      <p:ext uri="{BB962C8B-B14F-4D97-AF65-F5344CB8AC3E}">
        <p14:creationId xmlns:p14="http://schemas.microsoft.com/office/powerpoint/2010/main" val="15681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29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Acrobat Document</vt:lpstr>
      <vt:lpstr>Chapter 1 Introduction</vt:lpstr>
      <vt:lpstr>Figure 1.0-1  Homeostatic Concentration Conditions</vt:lpstr>
      <vt:lpstr>Figure 1.1-1   Energy Production and Utilization</vt:lpstr>
      <vt:lpstr>Figure 1.2-1  The Visceral Organs A. Lungs, B. Stomach, C. Intestines, D. Liver, E. Kidneys (courtesy of Joshua Stulman)</vt:lpstr>
      <vt:lpstr>Figure 1.2-3  Interconnection of Organs and Tissues by the Circulatory System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10</cp:revision>
  <dcterms:created xsi:type="dcterms:W3CDTF">2016-04-13T12:12:48Z</dcterms:created>
  <dcterms:modified xsi:type="dcterms:W3CDTF">2016-05-02T14:57:39Z</dcterms:modified>
</cp:coreProperties>
</file>