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Appendix 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Transport Processes in Complex Systems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72283"/>
              </p:ext>
            </p:extLst>
          </p:nvPr>
        </p:nvGraphicFramePr>
        <p:xfrm>
          <a:off x="3352800" y="2438400"/>
          <a:ext cx="2457417" cy="350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6559560" imgH="9353520" progId="AcroExch.Document.DC">
                  <p:embed/>
                </p:oleObj>
              </mc:Choice>
              <mc:Fallback>
                <p:oleObj name="Acrobat Document" r:id="rId3" imgW="6559560" imgH="9353520" progId="AcroExch.Document.DC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38400"/>
                        <a:ext cx="2457417" cy="3509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73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Figure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2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Figure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9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Figure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8683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Figure B1-1  Transport Domain With Volume Element </a:t>
            </a:r>
            <a:r>
              <a:rPr lang="en-US" sz="2000" dirty="0" err="1" smtClean="0"/>
              <a:t>dV</a:t>
            </a:r>
            <a:r>
              <a:rPr lang="en-US" sz="2000" dirty="0" smtClean="0"/>
              <a:t> and Surface Element </a:t>
            </a:r>
            <a:r>
              <a:rPr lang="en-US" sz="2000" dirty="0" err="1" smtClean="0"/>
              <a:t>dS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19200"/>
            <a:ext cx="5760720" cy="5248852"/>
          </a:xfrm>
        </p:spPr>
      </p:pic>
    </p:spTree>
    <p:extLst>
      <p:ext uri="{BB962C8B-B14F-4D97-AF65-F5344CB8AC3E}">
        <p14:creationId xmlns:p14="http://schemas.microsoft.com/office/powerpoint/2010/main" val="294107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Figure B2-1  Isolated System for Formulation </a:t>
            </a:r>
            <a:br>
              <a:rPr lang="en-US" sz="2200" dirty="0" smtClean="0"/>
            </a:br>
            <a:r>
              <a:rPr lang="en-US" sz="2200" dirty="0" smtClean="0"/>
              <a:t>of Entropy Generation Rate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7591699" cy="475488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Figure B3-1  REV in a Tissue Composed of Cell, </a:t>
            </a:r>
            <a:r>
              <a:rPr lang="en-US" sz="2000" dirty="0" err="1" smtClean="0"/>
              <a:t>Interstititial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and Capillary Phases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7406640" cy="4846247"/>
          </a:xfrm>
        </p:spPr>
      </p:pic>
    </p:spTree>
    <p:extLst>
      <p:ext uri="{BB962C8B-B14F-4D97-AF65-F5344CB8AC3E}">
        <p14:creationId xmlns:p14="http://schemas.microsoft.com/office/powerpoint/2010/main" val="184294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Figure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8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Figure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Figure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Figure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7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Figure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1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39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Acrobat Document</vt:lpstr>
      <vt:lpstr>Appendix B Transport Processes in Complex Systems</vt:lpstr>
      <vt:lpstr>Figure B1-1  Transport Domain With Volume Element dV and Surface Element dS</vt:lpstr>
      <vt:lpstr>Figure B2-1  Isolated System for Formulation  of Entropy Generation Rate</vt:lpstr>
      <vt:lpstr>Figure B3-1  REV in a Tissue Composed of Cell, Interstititial  and Capillary Phases</vt:lpstr>
      <vt:lpstr>Figure</vt:lpstr>
      <vt:lpstr>Figure</vt:lpstr>
      <vt:lpstr>Figure</vt:lpstr>
      <vt:lpstr>Figure</vt:lpstr>
      <vt:lpstr>Figure</vt:lpstr>
      <vt:lpstr>Figure</vt:lpstr>
      <vt:lpstr>Figure</vt:lpstr>
      <vt:lpstr>Figure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</dc:title>
  <dc:creator>Jim</dc:creator>
  <cp:lastModifiedBy>Jim</cp:lastModifiedBy>
  <cp:revision>24</cp:revision>
  <dcterms:created xsi:type="dcterms:W3CDTF">2016-04-13T12:12:48Z</dcterms:created>
  <dcterms:modified xsi:type="dcterms:W3CDTF">2016-05-06T12:59:28Z</dcterms:modified>
</cp:coreProperties>
</file>