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-Ting Liao" initials="YTL" lastIdx="11" clrIdx="0">
    <p:extLst>
      <p:ext uri="{19B8F6BF-5375-455C-9EA6-DF929625EA0E}">
        <p15:presenceInfo xmlns:p15="http://schemas.microsoft.com/office/powerpoint/2012/main" userId="23a41a5f5630e6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CF1AD3-823D-1942-A50D-64EF5633E213}" v="27" dt="2022-02-04T03:52:36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5"/>
    <p:restoredTop sz="93043"/>
  </p:normalViewPr>
  <p:slideViewPr>
    <p:cSldViewPr snapToGrid="0" snapToObjects="1">
      <p:cViewPr varScale="1">
        <p:scale>
          <a:sx n="170" d="100"/>
          <a:sy n="170" d="100"/>
        </p:scale>
        <p:origin x="1384" y="192"/>
      </p:cViewPr>
      <p:guideLst/>
    </p:cSldViewPr>
  </p:slideViewPr>
  <p:outlineViewPr>
    <p:cViewPr>
      <p:scale>
        <a:sx n="33" d="100"/>
        <a:sy n="33" d="100"/>
      </p:scale>
      <p:origin x="0" y="-29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05D21E-E475-544E-9625-6A2025D2D0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D929A4-A00F-DF49-ACE3-CE77FD0476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4ED15-AA84-ED4C-9FA1-FF9AE99E19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CEF3F-4AF3-474A-897D-0F1829BD76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21841-2339-4647-B860-333484BD88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F43BA-D0C5-174C-8203-A5BC7F2C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21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A9D24-3F0B-F245-A913-94543ED7BE2E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4B21C-46AB-1F45-A06F-2C0899DD0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5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50F306-0DA1-254E-BC8E-274562743038}"/>
              </a:ext>
            </a:extLst>
          </p:cNvPr>
          <p:cNvSpPr/>
          <p:nvPr userDrawn="1"/>
        </p:nvSpPr>
        <p:spPr>
          <a:xfrm>
            <a:off x="-5677" y="6698317"/>
            <a:ext cx="9158144" cy="2145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C43C605-E07D-2242-AFC6-CD0CF3B18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678" y="1554480"/>
            <a:ext cx="9144001" cy="1874520"/>
          </a:xfrm>
        </p:spPr>
        <p:txBody>
          <a:bodyPr anchor="b">
            <a:normAutofit/>
          </a:bodyPr>
          <a:lstStyle>
            <a:lvl1pPr algn="ctr">
              <a:defRPr lang="en-US" sz="3600" b="1" kern="1200" dirty="0">
                <a:solidFill>
                  <a:srgbClr val="00355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40AE08A-B853-3E4C-AE75-9BA123832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47648"/>
            <a:ext cx="9144000" cy="888365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A5F868-0E7B-DB48-B5D9-A73DD59074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49" y="5943163"/>
            <a:ext cx="1577009" cy="6400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7BC09D7-E7F8-6C48-A04A-AD72242AA4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3191"/>
          <a:stretch/>
        </p:blipFill>
        <p:spPr>
          <a:xfrm>
            <a:off x="8006080" y="5756840"/>
            <a:ext cx="1137920" cy="9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6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3CD00C9-3467-1747-9239-46C592CA7620}"/>
              </a:ext>
            </a:extLst>
          </p:cNvPr>
          <p:cNvSpPr/>
          <p:nvPr userDrawn="1"/>
        </p:nvSpPr>
        <p:spPr>
          <a:xfrm>
            <a:off x="-5677" y="6698317"/>
            <a:ext cx="9158144" cy="2145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188260"/>
            <a:ext cx="7886700" cy="77455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00355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28AD145-4A12-B54C-BC0E-89534CA3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8068" y="6698316"/>
            <a:ext cx="9152069" cy="20977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04395A74-21A8-4842-84BD-C38F2E0FF1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761EB99-5D14-B44D-88BD-894C92C40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102831"/>
            <a:ext cx="7886700" cy="46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9079D0-9538-2E4D-B7F1-E33B6AF7BC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49" y="5943163"/>
            <a:ext cx="1577009" cy="6400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28943C-9153-EF41-9D32-8D328A0C50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3191"/>
          <a:stretch/>
        </p:blipFill>
        <p:spPr>
          <a:xfrm>
            <a:off x="8006080" y="5756840"/>
            <a:ext cx="1137920" cy="9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78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3CD00C9-3467-1747-9239-46C592CA7620}"/>
              </a:ext>
            </a:extLst>
          </p:cNvPr>
          <p:cNvSpPr/>
          <p:nvPr userDrawn="1"/>
        </p:nvSpPr>
        <p:spPr>
          <a:xfrm>
            <a:off x="-5677" y="6698317"/>
            <a:ext cx="9158144" cy="2145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188260"/>
            <a:ext cx="7886700" cy="77455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00355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28AD145-4A12-B54C-BC0E-89534CA3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8068" y="6698316"/>
            <a:ext cx="9152069" cy="20977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04395A74-21A8-4842-84BD-C38F2E0FF1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761EB99-5D14-B44D-88BD-894C92C40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102831"/>
            <a:ext cx="7886700" cy="5407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598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3CD00C9-3467-1747-9239-46C592CA7620}"/>
              </a:ext>
            </a:extLst>
          </p:cNvPr>
          <p:cNvSpPr/>
          <p:nvPr userDrawn="1"/>
        </p:nvSpPr>
        <p:spPr>
          <a:xfrm>
            <a:off x="-5677" y="6698317"/>
            <a:ext cx="9158144" cy="2145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28AD145-4A12-B54C-BC0E-89534CA3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8068" y="6698316"/>
            <a:ext cx="9152069" cy="20977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04395A74-21A8-4842-84BD-C38F2E0FF1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761EB99-5D14-B44D-88BD-894C92C40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30009"/>
            <a:ext cx="7886700" cy="5426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9079D0-9538-2E4D-B7F1-E33B6AF7BC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49" y="5943163"/>
            <a:ext cx="1577009" cy="6400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28943C-9153-EF41-9D32-8D328A0C50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3191"/>
          <a:stretch/>
        </p:blipFill>
        <p:spPr>
          <a:xfrm>
            <a:off x="8006080" y="5756840"/>
            <a:ext cx="1137920" cy="93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1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5A8A096-F58B-D64A-87F6-553A5E3CB617}"/>
              </a:ext>
            </a:extLst>
          </p:cNvPr>
          <p:cNvSpPr/>
          <p:nvPr userDrawn="1"/>
        </p:nvSpPr>
        <p:spPr>
          <a:xfrm>
            <a:off x="-5677" y="6698317"/>
            <a:ext cx="9158144" cy="21452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35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EACFB6-5631-8D46-A980-4A1CC57B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8068" y="6698316"/>
            <a:ext cx="9152069" cy="209776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04395A74-21A8-4842-84BD-C38F2E0FF1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6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5A74-21A8-4842-84BD-C38F2E0F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7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7" r:id="rId2"/>
    <p:sldLayoutId id="2147483699" r:id="rId3"/>
    <p:sldLayoutId id="2147483711" r:id="rId4"/>
    <p:sldLayoutId id="2147483669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BF4040-0329-E745-A5E4-5176399D92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E31031F-F75B-9C48-AFCA-A844F9D710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9D110-2483-7844-A48A-F834161FF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9363D0-E0FF-824E-A0DD-9BD66CE6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95A74-21A8-4842-84BD-C38F2E0FF14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4EAD4-4413-9C42-9D41-4B7F7F2DCDCF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10379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3013</TotalTime>
  <Words>1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Numerical Study of the Effects of Confinement on Large-Scale Fires in Microgravity  </dc:title>
  <dc:creator>Ya-Ting Liao</dc:creator>
  <cp:lastModifiedBy>Ya-Ting Liao</cp:lastModifiedBy>
  <cp:revision>13</cp:revision>
  <dcterms:created xsi:type="dcterms:W3CDTF">2021-10-12T14:53:11Z</dcterms:created>
  <dcterms:modified xsi:type="dcterms:W3CDTF">2022-06-20T16:15:59Z</dcterms:modified>
</cp:coreProperties>
</file>