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-Ting Liao" initials="YTL" lastIdx="11" clrIdx="0">
    <p:extLst>
      <p:ext uri="{19B8F6BF-5375-455C-9EA6-DF929625EA0E}">
        <p15:presenceInfo xmlns:p15="http://schemas.microsoft.com/office/powerpoint/2012/main" userId="23a41a5f5630e69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C87900-5BAF-EC4D-9444-054DD93FED12}" v="14" dt="2022-02-04T03:49:49.8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6123"/>
    <p:restoredTop sz="86377"/>
  </p:normalViewPr>
  <p:slideViewPr>
    <p:cSldViewPr snapToGrid="0" snapToObjects="1">
      <p:cViewPr varScale="1">
        <p:scale>
          <a:sx n="111" d="100"/>
          <a:sy n="111" d="100"/>
        </p:scale>
        <p:origin x="248" y="12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375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-Ting Liao" userId="23a41a5f5630e696" providerId="LiveId" clId="{06C87900-5BAF-EC4D-9444-054DD93FED12}"/>
    <pc:docChg chg="undo redo custSel addSld modSld modMainMaster">
      <pc:chgData name="Ya-Ting Liao" userId="23a41a5f5630e696" providerId="LiveId" clId="{06C87900-5BAF-EC4D-9444-054DD93FED12}" dt="2022-02-04T03:50:10.294" v="98" actId="20577"/>
      <pc:docMkLst>
        <pc:docMk/>
      </pc:docMkLst>
      <pc:sldChg chg="modSp mod">
        <pc:chgData name="Ya-Ting Liao" userId="23a41a5f5630e696" providerId="LiveId" clId="{06C87900-5BAF-EC4D-9444-054DD93FED12}" dt="2022-02-04T03:49:38.931" v="73" actId="20577"/>
        <pc:sldMkLst>
          <pc:docMk/>
          <pc:sldMk cId="2510270967" sldId="256"/>
        </pc:sldMkLst>
        <pc:spChg chg="mod">
          <ac:chgData name="Ya-Ting Liao" userId="23a41a5f5630e696" providerId="LiveId" clId="{06C87900-5BAF-EC4D-9444-054DD93FED12}" dt="2022-02-04T03:49:38.931" v="73" actId="20577"/>
          <ac:spMkLst>
            <pc:docMk/>
            <pc:sldMk cId="2510270967" sldId="256"/>
            <ac:spMk id="2" creationId="{D47782E9-74B6-8248-B310-64F245EAA405}"/>
          </ac:spMkLst>
        </pc:spChg>
      </pc:sldChg>
      <pc:sldChg chg="modSp mod chgLayout">
        <pc:chgData name="Ya-Ting Liao" userId="23a41a5f5630e696" providerId="LiveId" clId="{06C87900-5BAF-EC4D-9444-054DD93FED12}" dt="2022-02-04T03:50:10.294" v="98" actId="20577"/>
        <pc:sldMkLst>
          <pc:docMk/>
          <pc:sldMk cId="158591808" sldId="257"/>
        </pc:sldMkLst>
        <pc:spChg chg="mod ord">
          <ac:chgData name="Ya-Ting Liao" userId="23a41a5f5630e696" providerId="LiveId" clId="{06C87900-5BAF-EC4D-9444-054DD93FED12}" dt="2022-02-04T03:50:10.294" v="98" actId="20577"/>
          <ac:spMkLst>
            <pc:docMk/>
            <pc:sldMk cId="158591808" sldId="257"/>
            <ac:spMk id="2" creationId="{D9848536-B292-5543-AA62-A26B66B8D259}"/>
          </ac:spMkLst>
        </pc:spChg>
        <pc:spChg chg="mod ord">
          <ac:chgData name="Ya-Ting Liao" userId="23a41a5f5630e696" providerId="LiveId" clId="{06C87900-5BAF-EC4D-9444-054DD93FED12}" dt="2022-02-04T03:49:40.961" v="76" actId="20577"/>
          <ac:spMkLst>
            <pc:docMk/>
            <pc:sldMk cId="158591808" sldId="257"/>
            <ac:spMk id="3" creationId="{B28CB860-C5CB-094B-93A7-804E5A40E2B8}"/>
          </ac:spMkLst>
        </pc:spChg>
      </pc:sldChg>
      <pc:sldChg chg="delSp modSp new mod modClrScheme chgLayout">
        <pc:chgData name="Ya-Ting Liao" userId="23a41a5f5630e696" providerId="LiveId" clId="{06C87900-5BAF-EC4D-9444-054DD93FED12}" dt="2022-02-04T03:41:25.118" v="6" actId="700"/>
        <pc:sldMkLst>
          <pc:docMk/>
          <pc:sldMk cId="664952176" sldId="259"/>
        </pc:sldMkLst>
        <pc:spChg chg="del">
          <ac:chgData name="Ya-Ting Liao" userId="23a41a5f5630e696" providerId="LiveId" clId="{06C87900-5BAF-EC4D-9444-054DD93FED12}" dt="2022-02-04T03:41:25.118" v="6" actId="700"/>
          <ac:spMkLst>
            <pc:docMk/>
            <pc:sldMk cId="664952176" sldId="259"/>
            <ac:spMk id="2" creationId="{ADE7589D-A98C-5145-AB40-7BC175165FBC}"/>
          </ac:spMkLst>
        </pc:spChg>
        <pc:spChg chg="mod ord">
          <ac:chgData name="Ya-Ting Liao" userId="23a41a5f5630e696" providerId="LiveId" clId="{06C87900-5BAF-EC4D-9444-054DD93FED12}" dt="2022-02-04T03:41:25.118" v="6" actId="700"/>
          <ac:spMkLst>
            <pc:docMk/>
            <pc:sldMk cId="664952176" sldId="259"/>
            <ac:spMk id="3" creationId="{BCEA8872-2552-8D4D-9F7F-F2768FA230C9}"/>
          </ac:spMkLst>
        </pc:spChg>
      </pc:sldChg>
      <pc:sldMasterChg chg="addSldLayout modSldLayout sldLayoutOrd">
        <pc:chgData name="Ya-Ting Liao" userId="23a41a5f5630e696" providerId="LiveId" clId="{06C87900-5BAF-EC4D-9444-054DD93FED12}" dt="2022-02-04T03:49:51.805" v="90" actId="478"/>
        <pc:sldMasterMkLst>
          <pc:docMk/>
          <pc:sldMasterMk cId="2339144702" sldId="2147483648"/>
        </pc:sldMasterMkLst>
        <pc:sldLayoutChg chg="addSp delSp modSp mod">
          <pc:chgData name="Ya-Ting Liao" userId="23a41a5f5630e696" providerId="LiveId" clId="{06C87900-5BAF-EC4D-9444-054DD93FED12}" dt="2022-02-04T03:49:51.805" v="90" actId="478"/>
          <pc:sldLayoutMkLst>
            <pc:docMk/>
            <pc:sldMasterMk cId="2339144702" sldId="2147483648"/>
            <pc:sldLayoutMk cId="1651703343" sldId="2147483649"/>
          </pc:sldLayoutMkLst>
          <pc:spChg chg="mod">
            <ac:chgData name="Ya-Ting Liao" userId="23a41a5f5630e696" providerId="LiveId" clId="{06C87900-5BAF-EC4D-9444-054DD93FED12}" dt="2022-02-04T03:49:35.097" v="70" actId="14100"/>
            <ac:spMkLst>
              <pc:docMk/>
              <pc:sldMasterMk cId="2339144702" sldId="2147483648"/>
              <pc:sldLayoutMk cId="1651703343" sldId="2147483649"/>
              <ac:spMk id="2" creationId="{66DFE5D0-C9E0-6D4C-8C2D-4190E89BD22F}"/>
            </ac:spMkLst>
          </pc:spChg>
          <pc:spChg chg="mod">
            <ac:chgData name="Ya-Ting Liao" userId="23a41a5f5630e696" providerId="LiveId" clId="{06C87900-5BAF-EC4D-9444-054DD93FED12}" dt="2022-02-04T03:49:33.890" v="69" actId="1076"/>
            <ac:spMkLst>
              <pc:docMk/>
              <pc:sldMasterMk cId="2339144702" sldId="2147483648"/>
              <pc:sldLayoutMk cId="1651703343" sldId="2147483649"/>
              <ac:spMk id="3" creationId="{A0E0287D-54F8-E047-BB62-FC8202DF005B}"/>
            </ac:spMkLst>
          </pc:spChg>
          <pc:picChg chg="add del mod">
            <ac:chgData name="Ya-Ting Liao" userId="23a41a5f5630e696" providerId="LiveId" clId="{06C87900-5BAF-EC4D-9444-054DD93FED12}" dt="2022-02-04T03:49:49.849" v="89"/>
            <ac:picMkLst>
              <pc:docMk/>
              <pc:sldMasterMk cId="2339144702" sldId="2147483648"/>
              <pc:sldLayoutMk cId="1651703343" sldId="2147483649"/>
              <ac:picMk id="7" creationId="{013088F2-431E-6C42-AE89-7C6EC05674FA}"/>
            </ac:picMkLst>
          </pc:picChg>
          <pc:picChg chg="add del">
            <ac:chgData name="Ya-Ting Liao" userId="23a41a5f5630e696" providerId="LiveId" clId="{06C87900-5BAF-EC4D-9444-054DD93FED12}" dt="2022-02-04T03:49:51.805" v="90" actId="478"/>
            <ac:picMkLst>
              <pc:docMk/>
              <pc:sldMasterMk cId="2339144702" sldId="2147483648"/>
              <pc:sldLayoutMk cId="1651703343" sldId="2147483649"/>
              <ac:picMk id="8" creationId="{CAFD1496-96FC-474C-8A2D-DF6404626276}"/>
            </ac:picMkLst>
          </pc:picChg>
          <pc:picChg chg="mod">
            <ac:chgData name="Ya-Ting Liao" userId="23a41a5f5630e696" providerId="LiveId" clId="{06C87900-5BAF-EC4D-9444-054DD93FED12}" dt="2022-02-04T03:46:59.266" v="10" actId="14100"/>
            <ac:picMkLst>
              <pc:docMk/>
              <pc:sldMasterMk cId="2339144702" sldId="2147483648"/>
              <pc:sldLayoutMk cId="1651703343" sldId="2147483649"/>
              <ac:picMk id="9" creationId="{ED095ACA-1F28-854D-9FB3-8FC29D108123}"/>
            </ac:picMkLst>
          </pc:picChg>
        </pc:sldLayoutChg>
        <pc:sldLayoutChg chg="addSp delSp modSp new mod ord">
          <pc:chgData name="Ya-Ting Liao" userId="23a41a5f5630e696" providerId="LiveId" clId="{06C87900-5BAF-EC4D-9444-054DD93FED12}" dt="2022-02-04T03:41:12.834" v="4" actId="20578"/>
          <pc:sldLayoutMkLst>
            <pc:docMk/>
            <pc:sldMasterMk cId="2339144702" sldId="2147483648"/>
            <pc:sldLayoutMk cId="290436770" sldId="2147483661"/>
          </pc:sldLayoutMkLst>
          <pc:spChg chg="del">
            <ac:chgData name="Ya-Ting Liao" userId="23a41a5f5630e696" providerId="LiveId" clId="{06C87900-5BAF-EC4D-9444-054DD93FED12}" dt="2022-02-04T03:41:01.397" v="1" actId="478"/>
            <ac:spMkLst>
              <pc:docMk/>
              <pc:sldMasterMk cId="2339144702" sldId="2147483648"/>
              <pc:sldLayoutMk cId="290436770" sldId="2147483661"/>
              <ac:spMk id="2" creationId="{F5B323B6-BE78-634D-A1C6-A390148BDB65}"/>
            </ac:spMkLst>
          </pc:spChg>
          <pc:spChg chg="del">
            <ac:chgData name="Ya-Ting Liao" userId="23a41a5f5630e696" providerId="LiveId" clId="{06C87900-5BAF-EC4D-9444-054DD93FED12}" dt="2022-02-04T03:41:01.397" v="1" actId="478"/>
            <ac:spMkLst>
              <pc:docMk/>
              <pc:sldMasterMk cId="2339144702" sldId="2147483648"/>
              <pc:sldLayoutMk cId="290436770" sldId="2147483661"/>
              <ac:spMk id="3" creationId="{F10BDD2F-1056-E24C-A06C-56596D58A537}"/>
            </ac:spMkLst>
          </pc:spChg>
          <pc:spChg chg="del">
            <ac:chgData name="Ya-Ting Liao" userId="23a41a5f5630e696" providerId="LiveId" clId="{06C87900-5BAF-EC4D-9444-054DD93FED12}" dt="2022-02-04T03:41:01.397" v="1" actId="478"/>
            <ac:spMkLst>
              <pc:docMk/>
              <pc:sldMasterMk cId="2339144702" sldId="2147483648"/>
              <pc:sldLayoutMk cId="290436770" sldId="2147483661"/>
              <ac:spMk id="4" creationId="{92FC7480-E64A-9646-AA3A-D151C66300C1}"/>
            </ac:spMkLst>
          </pc:spChg>
          <pc:spChg chg="del">
            <ac:chgData name="Ya-Ting Liao" userId="23a41a5f5630e696" providerId="LiveId" clId="{06C87900-5BAF-EC4D-9444-054DD93FED12}" dt="2022-02-04T03:41:01.397" v="1" actId="478"/>
            <ac:spMkLst>
              <pc:docMk/>
              <pc:sldMasterMk cId="2339144702" sldId="2147483648"/>
              <pc:sldLayoutMk cId="290436770" sldId="2147483661"/>
              <ac:spMk id="5" creationId="{C3311C7A-D3F4-264B-8AB7-E3ED6BBC76F5}"/>
            </ac:spMkLst>
          </pc:spChg>
          <pc:spChg chg="add del mod">
            <ac:chgData name="Ya-Ting Liao" userId="23a41a5f5630e696" providerId="LiveId" clId="{06C87900-5BAF-EC4D-9444-054DD93FED12}" dt="2022-02-04T03:41:11.101" v="3" actId="478"/>
            <ac:spMkLst>
              <pc:docMk/>
              <pc:sldMasterMk cId="2339144702" sldId="2147483648"/>
              <pc:sldLayoutMk cId="290436770" sldId="2147483661"/>
              <ac:spMk id="6" creationId="{259B1663-DCD8-D44A-8721-4B6265F9DCFF}"/>
            </ac:spMkLst>
          </pc:spChg>
          <pc:spChg chg="add mod">
            <ac:chgData name="Ya-Ting Liao" userId="23a41a5f5630e696" providerId="LiveId" clId="{06C87900-5BAF-EC4D-9444-054DD93FED12}" dt="2022-02-04T03:41:06.044" v="2"/>
            <ac:spMkLst>
              <pc:docMk/>
              <pc:sldMasterMk cId="2339144702" sldId="2147483648"/>
              <pc:sldLayoutMk cId="290436770" sldId="2147483661"/>
              <ac:spMk id="9" creationId="{8556EF6D-D6E0-9B4E-9DAD-FD04C3323814}"/>
            </ac:spMkLst>
          </pc:spChg>
          <pc:spChg chg="add mod">
            <ac:chgData name="Ya-Ting Liao" userId="23a41a5f5630e696" providerId="LiveId" clId="{06C87900-5BAF-EC4D-9444-054DD93FED12}" dt="2022-02-04T03:41:06.044" v="2"/>
            <ac:spMkLst>
              <pc:docMk/>
              <pc:sldMasterMk cId="2339144702" sldId="2147483648"/>
              <pc:sldLayoutMk cId="290436770" sldId="2147483661"/>
              <ac:spMk id="10" creationId="{BBFFEE9B-5225-9048-964F-06CF6867AFCE}"/>
            </ac:spMkLst>
          </pc:spChg>
          <pc:picChg chg="add mod">
            <ac:chgData name="Ya-Ting Liao" userId="23a41a5f5630e696" providerId="LiveId" clId="{06C87900-5BAF-EC4D-9444-054DD93FED12}" dt="2022-02-04T03:41:06.044" v="2"/>
            <ac:picMkLst>
              <pc:docMk/>
              <pc:sldMasterMk cId="2339144702" sldId="2147483648"/>
              <pc:sldLayoutMk cId="290436770" sldId="2147483661"/>
              <ac:picMk id="7" creationId="{7C91FCC4-A373-9F4C-835E-5CD152A8AC4F}"/>
            </ac:picMkLst>
          </pc:picChg>
          <pc:picChg chg="add mod">
            <ac:chgData name="Ya-Ting Liao" userId="23a41a5f5630e696" providerId="LiveId" clId="{06C87900-5BAF-EC4D-9444-054DD93FED12}" dt="2022-02-04T03:41:06.044" v="2"/>
            <ac:picMkLst>
              <pc:docMk/>
              <pc:sldMasterMk cId="2339144702" sldId="2147483648"/>
              <pc:sldLayoutMk cId="290436770" sldId="2147483661"/>
              <ac:picMk id="8" creationId="{A655E9C0-7DEE-3046-A6E9-78DF6AA6DF42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A05D21E-E475-544E-9625-6A2025D2D0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D929A4-A00F-DF49-ACE3-CE77FD04763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4ED15-AA84-ED4C-9FA1-FF9AE99E19A9}" type="datetimeFigureOut">
              <a:rPr lang="en-US" smtClean="0"/>
              <a:t>6/20/22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0CEF3F-4AF3-474A-897D-0F1829BD76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721841-2339-4647-B860-333484BD88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F43BA-D0C5-174C-8203-A5BC7F2C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421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A9D24-3F0B-F245-A913-94543ED7BE2E}" type="datetimeFigureOut">
              <a:rPr lang="en-US" smtClean="0"/>
              <a:t>6/20/22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4B21C-46AB-1F45-A06F-2C0899DD0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50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FE5D0-C9E0-6D4C-8C2D-4190E89BD2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lang="en-US" sz="4500" b="1" kern="1200" dirty="0">
                <a:solidFill>
                  <a:srgbClr val="00355F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E0287D-54F8-E047-BB62-FC8202DF0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AFD1496-96FC-474C-8A2D-DF64046262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3191"/>
          <a:stretch/>
        </p:blipFill>
        <p:spPr>
          <a:xfrm>
            <a:off x="10902128" y="5684220"/>
            <a:ext cx="1224656" cy="10058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D095ACA-1F28-854D-9FB3-8FC29D10812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49" y="5943163"/>
            <a:ext cx="1577009" cy="64008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2F994E1-AFC3-FA47-99EE-50C871CC039A}"/>
              </a:ext>
            </a:extLst>
          </p:cNvPr>
          <p:cNvSpPr/>
          <p:nvPr userDrawn="1"/>
        </p:nvSpPr>
        <p:spPr>
          <a:xfrm>
            <a:off x="-7570" y="6698317"/>
            <a:ext cx="12210859" cy="21452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70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188260"/>
            <a:ext cx="10515600" cy="774550"/>
          </a:xfrm>
        </p:spPr>
        <p:txBody>
          <a:bodyPr>
            <a:normAutofit/>
          </a:bodyPr>
          <a:lstStyle>
            <a:lvl1pPr algn="ctr">
              <a:defRPr sz="3000" b="1">
                <a:solidFill>
                  <a:srgbClr val="00355F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58BABB-8586-814E-98F8-87F3E6EBB2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3191"/>
          <a:stretch/>
        </p:blipFill>
        <p:spPr>
          <a:xfrm>
            <a:off x="10902128" y="5684220"/>
            <a:ext cx="1224656" cy="10058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2C31165-20B8-6542-841A-748D496EECA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49" y="5943163"/>
            <a:ext cx="1577009" cy="64008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3CD00C9-3467-1747-9239-46C592CA7620}"/>
              </a:ext>
            </a:extLst>
          </p:cNvPr>
          <p:cNvSpPr/>
          <p:nvPr userDrawn="1"/>
        </p:nvSpPr>
        <p:spPr>
          <a:xfrm>
            <a:off x="-7570" y="6698317"/>
            <a:ext cx="12210859" cy="21452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28AD145-4A12-B54C-BC0E-89534CA3A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0758" y="6698316"/>
            <a:ext cx="12202758" cy="209776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04395A74-21A8-4842-84BD-C38F2E0FF14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8AF3851-B226-6A4B-AC04-1A9D3F4AF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821" y="1147846"/>
            <a:ext cx="10515600" cy="46802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989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188260"/>
            <a:ext cx="10515600" cy="774550"/>
          </a:xfrm>
        </p:spPr>
        <p:txBody>
          <a:bodyPr>
            <a:normAutofit/>
          </a:bodyPr>
          <a:lstStyle>
            <a:lvl1pPr algn="ctr">
              <a:defRPr sz="3000" b="1">
                <a:solidFill>
                  <a:srgbClr val="00355F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00C9-3467-1747-9239-46C592CA7620}"/>
              </a:ext>
            </a:extLst>
          </p:cNvPr>
          <p:cNvSpPr/>
          <p:nvPr userDrawn="1"/>
        </p:nvSpPr>
        <p:spPr>
          <a:xfrm>
            <a:off x="-7570" y="6698317"/>
            <a:ext cx="12210859" cy="21452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28AD145-4A12-B54C-BC0E-89534CA3A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0758" y="6698316"/>
            <a:ext cx="12202758" cy="209776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04395A74-21A8-4842-84BD-C38F2E0FF14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076BCD9D-5406-6F4B-A523-A98FE77BD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821" y="1147846"/>
            <a:ext cx="10515600" cy="46802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080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C91FCC4-A373-9F4C-835E-5CD152A8AC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3191"/>
          <a:stretch/>
        </p:blipFill>
        <p:spPr>
          <a:xfrm>
            <a:off x="10902128" y="5684220"/>
            <a:ext cx="1224656" cy="10058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655E9C0-7DEE-3046-A6E9-78DF6AA6DF4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49" y="5943163"/>
            <a:ext cx="1577009" cy="64008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556EF6D-D6E0-9B4E-9DAD-FD04C3323814}"/>
              </a:ext>
            </a:extLst>
          </p:cNvPr>
          <p:cNvSpPr/>
          <p:nvPr userDrawn="1"/>
        </p:nvSpPr>
        <p:spPr>
          <a:xfrm>
            <a:off x="-7570" y="6698317"/>
            <a:ext cx="12210859" cy="21452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BFFEE9B-5225-9048-964F-06CF6867A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0758" y="6698316"/>
            <a:ext cx="12202758" cy="209776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04395A74-21A8-4842-84BD-C38F2E0FF1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36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4C19653-BE32-D048-98D7-1F978028D88E}"/>
              </a:ext>
            </a:extLst>
          </p:cNvPr>
          <p:cNvSpPr/>
          <p:nvPr userDrawn="1"/>
        </p:nvSpPr>
        <p:spPr>
          <a:xfrm>
            <a:off x="-7570" y="6698317"/>
            <a:ext cx="12210859" cy="21452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A599FA4-23A4-2346-B485-461ABCBD6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0758" y="6698316"/>
            <a:ext cx="12202758" cy="209776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04395A74-21A8-4842-84BD-C38F2E0FF1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837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19E255-B6B5-4545-8655-B75D85045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12A24B-95EE-3641-BED7-7F858063A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C564C-13FE-BA4E-A773-4FE1990229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BD882-9833-0E47-A61C-BD668400E5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7F5F3-3F15-044B-95EA-5B195B5525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95A74-21A8-4842-84BD-C38F2E0FF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4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73" r:id="rId3"/>
    <p:sldLayoutId id="2147483661" r:id="rId4"/>
    <p:sldLayoutId id="2147483655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BA637-C852-BB42-BEB3-AFE2257D05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62837F-7E7D-204A-8BDE-2078353A5A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34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ECD15-6FB5-FB4E-B024-7B12635A1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30F822-EE3D-9B44-A245-0F974E99A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95A74-21A8-4842-84BD-C38F2E0FF14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 3">
            <a:extLst>
              <a:ext uri="{FF2B5EF4-FFF2-40B4-BE49-F238E27FC236}">
                <a16:creationId xmlns:a16="http://schemas.microsoft.com/office/drawing/2014/main" id="{77387B2C-49BA-394F-94AA-A139C8F4D2A2}"/>
              </a:ext>
            </a:extLst>
          </p:cNvPr>
          <p:cNvSpPr>
            <a:spLocks noGrp="1"/>
          </p:cNvSpPr>
          <p:nvPr>
            <p:ph idx="1"/>
          </p:nvPr>
        </p:nvSpPr>
        <p:spPr/>
      </p:sp>
    </p:spTree>
    <p:extLst>
      <p:ext uri="{BB962C8B-B14F-4D97-AF65-F5344CB8AC3E}">
        <p14:creationId xmlns:p14="http://schemas.microsoft.com/office/powerpoint/2010/main" val="3989520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3032</TotalTime>
  <Words>1</Words>
  <Application>Microsoft Macintosh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Numerical Study of the Effects of Confinement on Large-Scale Fires in Microgravity  </dc:title>
  <dc:creator>Ya-Ting Liao</dc:creator>
  <cp:lastModifiedBy>Ya-Ting Liao</cp:lastModifiedBy>
  <cp:revision>17</cp:revision>
  <dcterms:created xsi:type="dcterms:W3CDTF">2021-10-12T14:53:11Z</dcterms:created>
  <dcterms:modified xsi:type="dcterms:W3CDTF">2022-06-20T16:08:35Z</dcterms:modified>
</cp:coreProperties>
</file>